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1" r:id="rId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 showGuides="1">
      <p:cViewPr varScale="1">
        <p:scale>
          <a:sx n="60" d="100"/>
          <a:sy n="60" d="100"/>
        </p:scale>
        <p:origin x="1388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A5726C7-0AC4-4216-A106-87CCECDAF1C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9721BF5-46EA-4066-93E2-8C4CB59244A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6F6A6E1B-7E78-42B5-A503-C4A5D30AD57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E7281B8A-13F8-41E5-B065-991085F7000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524DBDB7-9ED5-43AB-B8AA-19BAC1F9E82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B67FD39-3EAA-4B51-91BF-B6CB513CE8C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59BE562-F1FE-4BAB-BE2D-2CE13C90208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19706619-064F-48CF-B2E9-5BB0C5D732D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B160FD2A-F031-4DA7-97BD-E931B7732AD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8A9494D5-C842-4874-8237-FD037A9C031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5BBEDA54-E144-4304-8A64-4BCFED3FD8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512DA5EA-A365-4188-8DED-EE87825D9FF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CA35AD54-CAC0-4792-BF21-ACCF75585E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2C1C9FFA-9A3F-4393-B315-5B01152C5EEB}" type="slidenum">
              <a:rPr kumimoji="0" lang="en-US" altLang="ja-JP" sz="1200"/>
              <a:pPr eaLnBrk="1" hangingPunct="1"/>
              <a:t>1</a:t>
            </a:fld>
            <a:endParaRPr kumimoji="0" lang="en-US" altLang="ja-JP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E02C74CE-00FB-4AC4-AA68-37B2CDDB92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3F7F1377-E080-4FDE-9338-5888CD7CB2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C8977EBA-6F0B-4F1D-8B67-0138D41740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5F0CE148-4BDE-413E-AABC-0F697DAB4EBE}" type="slidenum">
              <a:rPr kumimoji="0" lang="en-US" altLang="ja-JP" sz="1200"/>
              <a:pPr eaLnBrk="1" hangingPunct="1"/>
              <a:t>2</a:t>
            </a:fld>
            <a:endParaRPr kumimoji="0" lang="en-US" altLang="ja-JP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E7CF0316-7185-4B54-A8A3-5D2634483A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A3D52FA7-F332-4E00-BE5D-F8939DB181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048348-CB9D-4241-AF52-7D9314895D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05A38C-2BBD-4254-A2F0-BCF41B8E8D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A86EA8-365A-425D-88C5-C3852A7563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A832FF-8B04-46A7-AF0D-715A0846446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0133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53499B9-83AB-4B77-A1C3-5744203E4F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092F77-6FD2-40A4-B574-7DC663DB8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46290D-573C-40ED-8EAE-2C36BCDF57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AC30A4-16FA-4414-A988-D8ED3ED98F1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908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66F1952-0F01-4824-B979-504870057C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66F32B-4C74-48DF-9B8B-0C6BA587D3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4CCB5D-EDC3-456B-A034-E901E281CD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37D259-4EEA-4B02-BB4D-8B344B35A32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27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37BFCF1-785B-4A90-AA5D-84FBB305C1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78547B-932C-4D97-B647-360D93DDE4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22D82E-B80F-4513-A929-11164BA8FD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30B0BC-73AF-4B3B-8797-90B5795E3E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313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76B371-8619-4BBB-B87C-9FBD22A3AB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28BDE6-B64A-46D4-84B8-2A1BCB01E7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FA88D91-33AC-4B4E-8AF3-2B78BF815E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4352E1-E484-4C0D-B8F8-572C966755C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89465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ABD851-C66D-49DF-A4C5-9A116D1560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6A4E0C-9771-4955-AD08-A8556EFAB9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785202-EF8E-45C6-B2C9-4CD4EB3F9A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1D248F-F08F-42A1-A630-ABAA36CAE4C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0388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407EF07-1C8A-4BF3-B0B8-E0FDB69082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25FA315-2B10-4620-9071-A9925D2C83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54764A6-6D0D-4E44-BA47-8AB6D0BF20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06024B-B568-4E9F-9914-A5AF4870765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7959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6F42E63-A25B-43BF-933D-5D07F8409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1256300-D7CA-4494-A6C0-601440F504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917AA46-DE64-4A7A-93B3-F8A72AA1C9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7C4777-693D-4A5D-906B-3C999F473DE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7252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FE89393-70B9-4A58-B634-C3432A9F81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DB2584C-4CCF-4D2D-BCA0-77E9F14062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CDC6E56-3396-4850-A545-4D21EEFEEE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78CB5C-E55F-4CF1-A73D-04ADEF8FDF1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4381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99EAA5-A049-43B2-A957-CCB9472D6A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5747CE-807D-4FA9-9865-9FD1F0D354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2B9DD1-FDC4-4349-87FB-953EFAE3C0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40162A-F7A5-43E5-81D7-6A8B1FF1D42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9831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1FFE84-89AD-4C0A-A4F5-54EB54826E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CC87E4-504B-4F8F-B6A2-20E152CE87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2504A8-DD61-4F43-AD0E-3507C9C647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26AFBA-EC1A-4BB3-9726-0D8A92273F5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969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3E45099-AB9E-4559-A328-D0FD062430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303A11D-15B3-4D4A-A23E-DAA92F1234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0008422-4227-412F-8012-05326AACFA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A2F9799-9856-4B31-992E-EF168C4DDEA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07EC326-45F8-4C54-836D-2BF767E7980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24A0AD71-3185-4DDD-80C8-67AAE86C07D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A5E60B9-0780-45FD-9514-9425329159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0538" y="671513"/>
            <a:ext cx="8239125" cy="228600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日本救急救命学会</a:t>
            </a:r>
            <a:br>
              <a:rPr lang="en-US" altLang="ja-JP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4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CC7F8AC-82D4-4681-9E3C-7E803DDF95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9275" y="4560888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演題発表に関連し、開示すべき</a:t>
            </a:r>
            <a:r>
              <a:rPr lang="en-US" altLang="ja-JP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</a:t>
            </a:r>
            <a:endParaRPr lang="en-US" altLang="ja-JP" sz="2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企業などはありません。</a:t>
            </a:r>
            <a:endParaRPr lang="en-US" altLang="ja-JP" sz="2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 dirty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52" name="正方形/長方形 4">
            <a:extLst>
              <a:ext uri="{FF2B5EF4-FFF2-40B4-BE49-F238E27FC236}">
                <a16:creationId xmlns:a16="http://schemas.microsoft.com/office/drawing/2014/main" id="{3B952CDA-C823-465C-AA4F-965B74193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344488"/>
            <a:ext cx="8642350" cy="6086475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7DA1755-CA9A-4074-B6FB-FD6D6C7B3E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0538" y="671513"/>
            <a:ext cx="8239125" cy="228600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</a:t>
            </a:r>
            <a:r>
              <a:rPr lang="zh-CN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救急救命学会</a:t>
            </a:r>
            <a:br>
              <a:rPr lang="en-US" altLang="ja-JP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4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3075" name="正方形/長方形 4">
            <a:extLst>
              <a:ext uri="{FF2B5EF4-FFF2-40B4-BE49-F238E27FC236}">
                <a16:creationId xmlns:a16="http://schemas.microsoft.com/office/drawing/2014/main" id="{178679FF-2F46-4A96-8084-071723D565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344488"/>
            <a:ext cx="8642350" cy="6086475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3076" name="正方形/長方形 1">
            <a:extLst>
              <a:ext uri="{FF2B5EF4-FFF2-40B4-BE49-F238E27FC236}">
                <a16:creationId xmlns:a16="http://schemas.microsoft.com/office/drawing/2014/main" id="{97B57896-2B26-4D00-B7D1-90D4370C01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875" y="3506788"/>
            <a:ext cx="8426450" cy="189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2400" b="1">
                <a:solidFill>
                  <a:schemeClr val="bg1"/>
                </a:solidFill>
                <a:latin typeface="Arial" panose="020B0604020202020204" pitchFamily="34" charset="0"/>
              </a:rPr>
              <a:t>演題発表に関連し、開示すべき</a:t>
            </a:r>
            <a:r>
              <a:rPr lang="en-US" altLang="ja-JP" sz="2400" b="1">
                <a:solidFill>
                  <a:schemeClr val="bg1"/>
                </a:solidFill>
                <a:latin typeface="Arial" panose="020B0604020202020204" pitchFamily="34" charset="0"/>
              </a:rPr>
              <a:t>CO I </a:t>
            </a:r>
            <a:r>
              <a:rPr lang="ja-JP" altLang="en-US" sz="2400" b="1">
                <a:solidFill>
                  <a:schemeClr val="bg1"/>
                </a:solidFill>
                <a:latin typeface="Arial" panose="020B0604020202020204" pitchFamily="34" charset="0"/>
              </a:rPr>
              <a:t>関係にある企業などとして、</a:t>
            </a:r>
            <a:endParaRPr lang="en-US" altLang="ja-JP" sz="24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b="1">
                <a:solidFill>
                  <a:schemeClr val="bg1"/>
                </a:solidFill>
                <a:latin typeface="Arial" panose="020B0604020202020204" pitchFamily="34" charset="0"/>
              </a:rPr>
              <a:t>　</a:t>
            </a:r>
            <a:endParaRPr lang="en-US" altLang="ja-JP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b="1">
                <a:solidFill>
                  <a:schemeClr val="bg1"/>
                </a:solidFill>
                <a:latin typeface="Arial" panose="020B0604020202020204" pitchFamily="34" charset="0"/>
              </a:rPr>
              <a:t>　 </a:t>
            </a: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⑥受託研究・共同研究費：　　　　　○○製薬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　   ⑦奨学寄付金：　 　　　　　　　　 　　○○製薬</a:t>
            </a:r>
            <a:endParaRPr lang="en-US" altLang="ja-JP" sz="20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solidFill>
                  <a:schemeClr val="bg1"/>
                </a:solidFill>
                <a:latin typeface="Arial" panose="020B0604020202020204" pitchFamily="34" charset="0"/>
              </a:rPr>
              <a:t>　   ⑧寄付講座所属：　　　　　　　　　　 あり（○○製薬）</a:t>
            </a:r>
            <a:endParaRPr lang="ja-JP" altLang="en-US" sz="2000"/>
          </a:p>
        </p:txBody>
      </p:sp>
      <p:sp>
        <p:nvSpPr>
          <p:cNvPr id="3077" name="テキスト ボックス 7">
            <a:extLst>
              <a:ext uri="{FF2B5EF4-FFF2-40B4-BE49-F238E27FC236}">
                <a16:creationId xmlns:a16="http://schemas.microsoft.com/office/drawing/2014/main" id="{9A97DF7F-A9F3-4ADD-A831-A3E1E9B59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9663" y="5721350"/>
            <a:ext cx="4070350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solidFill>
                  <a:srgbClr val="FF0000"/>
                </a:solidFill>
              </a:rPr>
              <a:t>↑　開示すべき内容がある項目のみ記載</a:t>
            </a:r>
            <a:endParaRPr lang="ja-JP" altLang="ja-JP" sz="16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121</Words>
  <Application>Microsoft Office PowerPoint</Application>
  <PresentationFormat>画面に合わせる (4:3)</PresentationFormat>
  <Paragraphs>13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Default Design</vt:lpstr>
      <vt:lpstr>日本救急救命学会 ＣＯ Ｉ 開示 　 筆頭発表者名：　○○　○○</vt:lpstr>
      <vt:lpstr>日本救急救命学会 ＣＯ Ｉ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いちりゅう たもつ</cp:lastModifiedBy>
  <cp:revision>86</cp:revision>
  <dcterms:created xsi:type="dcterms:W3CDTF">2000-09-04T17:39:07Z</dcterms:created>
  <dcterms:modified xsi:type="dcterms:W3CDTF">2022-06-12T12:07:24Z</dcterms:modified>
</cp:coreProperties>
</file>